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f68af375b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f68af375b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f68af375b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f68af375b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f68af375b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f68af375b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f68af375b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f68af375b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6e2a5fb1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6e2a5fb1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2db86fbd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2db86fbd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2db86fb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2db86fb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2db86fb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2db86fb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2db86fbd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2db86fbd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2db86fbd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2db86fbd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eaa35e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eaa35e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2db86fb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2db86fb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2db86fbd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2db86fbd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2db86fbd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2db86fbd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2db86fbd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2db86fbd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2db86fbd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2db86fbd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2db86fbd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2db86fbd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2db86fbd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2db86fbd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2db86fbd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2db86fbd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2db86fbd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2db86fbd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2db86fbd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2db86fbd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eaa35e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eaa35e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2db86fbd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2db86fbd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2db86fbd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2db86fbd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e2a5fb1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6e2a5fb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eaa35e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6eaa35e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83fae0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783fae0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f68af375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f68af375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2db86fbd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2db86fbd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eaa35e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eaa35e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2d3bc2e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72d3bc2e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783fae03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783fae03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6" name="Google Shape;14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8" name="Google Shape;16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9" name="Google Shape;18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Google Shape;19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8" name="Google Shape;21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2" name="Google Shape;22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Google Shape;22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Google Shape;23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eb.simmons.edu/~grovesd/comm244/notes/week3/css-colors" TargetMode="External"/><Relationship Id="rId4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w3schools.com/CSSref/css_websafe_fonts.asp" TargetMode="External"/><Relationship Id="rId4" Type="http://schemas.openxmlformats.org/officeDocument/2006/relationships/hyperlink" Target="https://www.w3schools.com/css/css_font.asp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w3schools.com/cssref/pr_dim_line-height.asp" TargetMode="External"/><Relationship Id="rId4" Type="http://schemas.openxmlformats.org/officeDocument/2006/relationships/hyperlink" Target="https://www.w3schools.com/cssref/pr_text_letter-spacing.asp" TargetMode="External"/><Relationship Id="rId5" Type="http://schemas.openxmlformats.org/officeDocument/2006/relationships/hyperlink" Target="https://www.w3schools.com/cssref/pr_text_word-spacing.asp" TargetMode="External"/><Relationship Id="rId6" Type="http://schemas.openxmlformats.org/officeDocument/2006/relationships/hyperlink" Target="https://www.w3schools.com/css/css_text.as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hyperlink" Target="https://www.w3schools.com/css/css_boxmodel.asp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w3schools.com/CSSref/css3_pr_box-sizing.asp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veloper.mozilla.org/en-US/docs/Web/CSS/Shorthand_propertie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w3schools.com/Css/css_float.asp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w3schools.com/css/css_positioning.as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w3schools.com/css/css_background.as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i1.wp.com/www.internetgeography.net/wp-content/uploads/2017/11/Rainforest-Under-canopy.jpeg?ssl=1" TargetMode="External"/><Relationship Id="rId4" Type="http://schemas.openxmlformats.org/officeDocument/2006/relationships/hyperlink" Target="https://tinypng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ckoverflow.com/questions/tagged/css" TargetMode="External"/><Relationship Id="rId4" Type="http://schemas.openxmlformats.org/officeDocument/2006/relationships/hyperlink" Target="https://www.w3schools.com/cssref/default.asp" TargetMode="External"/><Relationship Id="rId5" Type="http://schemas.openxmlformats.org/officeDocument/2006/relationships/hyperlink" Target="https://caniuse.com/" TargetMode="External"/><Relationship Id="rId6" Type="http://schemas.openxmlformats.org/officeDocument/2006/relationships/hyperlink" Target="https://websitesetup.org/css3-cheat-sheet/" TargetMode="External"/><Relationship Id="rId7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4: CSS</a:t>
            </a:r>
            <a:endParaRPr/>
          </a:p>
        </p:txBody>
      </p:sp>
      <p:sp>
        <p:nvSpPr>
          <p:cNvPr id="260" name="Google Shape;260;p2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your class directory</a:t>
            </a:r>
            <a:endParaRPr/>
          </a:p>
        </p:txBody>
      </p:sp>
      <p:sp>
        <p:nvSpPr>
          <p:cNvPr id="318" name="Google Shape;318;p34"/>
          <p:cNvSpPr txBox="1"/>
          <p:nvPr>
            <p:ph type="title"/>
          </p:nvPr>
        </p:nvSpPr>
        <p:spPr>
          <a:xfrm>
            <a:off x="126600" y="3401150"/>
            <a:ext cx="68931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Create a new HTML file called “css-basics.html”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Create a new CSS file called “css-basics-styles.css” inside your /stylesheets folder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Ways to add</a:t>
            </a:r>
            <a:endParaRPr/>
          </a:p>
        </p:txBody>
      </p:sp>
      <p:sp>
        <p:nvSpPr>
          <p:cNvPr id="324" name="Google Shape;324;p3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can be added in 3 way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Inline CSS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 which is directly in HTML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&lt;tag style=”width: 100px; ...” /&gt;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Not recommended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Internal/Embedded 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Using &lt;style&gt; tags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Use sparingly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External 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Using a .css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Recommended</a:t>
            </a:r>
            <a:endParaRPr/>
          </a:p>
        </p:txBody>
      </p:sp>
      <p:pic>
        <p:nvPicPr>
          <p:cNvPr descr="Image result for css logo"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951" y="1206950"/>
            <a:ext cx="2579775" cy="36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CSS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(inline, internal, and external)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Rule</a:t>
            </a:r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200" y="2011675"/>
            <a:ext cx="66675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Constructing a Style Rule</a:t>
            </a:r>
            <a:endParaRPr/>
          </a:p>
        </p:txBody>
      </p:sp>
      <p:sp>
        <p:nvSpPr>
          <p:cNvPr id="342" name="Google Shape;342;p38"/>
          <p:cNvSpPr txBox="1"/>
          <p:nvPr>
            <p:ph idx="1" type="body"/>
          </p:nvPr>
        </p:nvSpPr>
        <p:spPr>
          <a:xfrm>
            <a:off x="1297500" y="1567550"/>
            <a:ext cx="450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Selector</a:t>
            </a:r>
            <a:r>
              <a:rPr lang="en"/>
              <a:t> - identifies the element(s) you want to format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Property</a:t>
            </a:r>
            <a:r>
              <a:rPr lang="en"/>
              <a:t> - a property is always associated with a </a:t>
            </a:r>
            <a:r>
              <a:rPr i="1" lang="en"/>
              <a:t>Value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Value</a:t>
            </a:r>
            <a:r>
              <a:rPr lang="en"/>
              <a:t> - is the allowable option(s) for a </a:t>
            </a:r>
            <a:r>
              <a:rPr i="1" lang="en"/>
              <a:t>Property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 { color: red; }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</a:t>
            </a:r>
            <a:r>
              <a:rPr lang="en"/>
              <a:t> - is the </a:t>
            </a:r>
            <a:r>
              <a:rPr i="1" lang="en"/>
              <a:t>selector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color -  is the </a:t>
            </a:r>
            <a:r>
              <a:rPr i="1" lang="en"/>
              <a:t>property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 - is the </a:t>
            </a:r>
            <a:r>
              <a:rPr i="1" lang="en"/>
              <a:t>value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using one or more properties attached to a selector you create a rule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Yeah this is intense I know</a:t>
            </a:r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00" y="335275"/>
            <a:ext cx="6936000" cy="38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Colors</a:t>
            </a:r>
            <a:endParaRPr/>
          </a:p>
        </p:txBody>
      </p:sp>
      <p:sp>
        <p:nvSpPr>
          <p:cNvPr id="359" name="Google Shape;359;p41"/>
          <p:cNvSpPr txBox="1"/>
          <p:nvPr>
            <p:ph idx="1" type="body"/>
          </p:nvPr>
        </p:nvSpPr>
        <p:spPr>
          <a:xfrm>
            <a:off x="481575" y="1553475"/>
            <a:ext cx="5019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can be defined in multiple ways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Name: red, yellow, purple aqua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Hexadecimal: #ff0000, #00ff00, #0000ff &lt;&lt;&lt;&lt;&lt; </a:t>
            </a:r>
            <a:r>
              <a:rPr lang="en"/>
              <a:t>Preferred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Hexadecimal Shorthand: #fff, #f0f, #00f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RGB: rgb(255, 255, 255)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Hue, Saturation, and Lightness: hsl(56, 100, 50)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RGBA &amp; HSLA are the same as above but add a transparency property 1 &gt; 0.0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Defining Colors in CSS</a:t>
            </a:r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050" y="1460250"/>
            <a:ext cx="3310550" cy="3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Fonts</a:t>
            </a:r>
            <a:endParaRPr/>
          </a:p>
        </p:txBody>
      </p:sp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fonts is another big part of your sites presentation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browser have predetermined “Web Safe Fonts” which give you a set of fonts ready to use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Web Safe Fonts</a:t>
            </a:r>
            <a:endParaRPr/>
          </a:p>
        </p:txBody>
      </p:sp>
      <p:sp>
        <p:nvSpPr>
          <p:cNvPr id="367" name="Google Shape;367;p4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in CSS have a lot of different properties such as: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font-family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font-size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font-weight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CSS Font Properties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Typography Properties</a:t>
            </a:r>
            <a:endParaRPr/>
          </a:p>
        </p:txBody>
      </p:sp>
      <p:sp>
        <p:nvSpPr>
          <p:cNvPr id="373" name="Google Shape;373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 from choosing a font family, size, and weight. You also have the ability to choose </a:t>
            </a:r>
            <a:r>
              <a:rPr i="1" lang="en"/>
              <a:t>line-height</a:t>
            </a:r>
            <a:r>
              <a:rPr lang="en"/>
              <a:t> and </a:t>
            </a:r>
            <a:r>
              <a:rPr i="1" lang="en"/>
              <a:t>letter-spacing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CSS line-height</a:t>
            </a:r>
            <a:r>
              <a:rPr lang="en"/>
              <a:t> - similar to Leading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CSS letter-spacing</a:t>
            </a:r>
            <a:r>
              <a:rPr lang="en"/>
              <a:t> - </a:t>
            </a:r>
            <a:r>
              <a:rPr lang="en"/>
              <a:t>similar</a:t>
            </a:r>
            <a:r>
              <a:rPr lang="en"/>
              <a:t> to Kerning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CSS word-spacing</a:t>
            </a:r>
            <a:r>
              <a:rPr lang="en"/>
              <a:t> - similar to Tracking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CSS text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Homework</a:t>
            </a:r>
            <a:endParaRPr/>
          </a:p>
        </p:txBody>
      </p:sp>
      <p:sp>
        <p:nvSpPr>
          <p:cNvPr id="266" name="Google Shape;26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steve_fuller@berkeley.edu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Make sure you have submitted your designs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Homepage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About 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Discography</a:t>
            </a:r>
            <a:endParaRPr/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464" y="1378050"/>
            <a:ext cx="3214811" cy="32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Selectors</a:t>
            </a:r>
            <a:endParaRPr/>
          </a:p>
        </p:txBody>
      </p:sp>
      <p:sp>
        <p:nvSpPr>
          <p:cNvPr id="379" name="Google Shape;379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selectors to hook your CSS into your HTML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Class, most common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 &lt;tag class=”hi”&gt;...&lt;/tag&gt;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CSS .hi{...}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 &lt;tag&gt;...&lt;/tag&gt;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CSS tag{...}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ID, for unique element per HTML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 &lt;tag id=”hi”&gt;...&lt;/tag&gt;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CSS #tag{...}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*, which is a “Universal Selector” and matches elements of any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* {...}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600" y="133513"/>
            <a:ext cx="5502800" cy="48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Box Model</a:t>
            </a:r>
            <a:endParaRPr/>
          </a:p>
        </p:txBody>
      </p:sp>
      <p:pic>
        <p:nvPicPr>
          <p:cNvPr descr="Image result for css box model" id="390" name="Google Shape;3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325" y="1026500"/>
            <a:ext cx="5947350" cy="33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/>
        </p:nvSpPr>
        <p:spPr>
          <a:xfrm>
            <a:off x="3516925" y="4600125"/>
            <a:ext cx="1645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Box Model contd</a:t>
            </a:r>
            <a:endParaRPr/>
          </a:p>
        </p:txBody>
      </p:sp>
      <p:sp>
        <p:nvSpPr>
          <p:cNvPr id="397" name="Google Shape;397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elements can be considered boxes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CSS, the term “box model” is used when talking about a layout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Box Model is a box that wraps around every HTML Element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Content: your text, images,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Padding: area around the content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Border: wraps around the padding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Margin: clears area around border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Another important topic is box-sizing</a:t>
            </a:r>
            <a:r>
              <a:rPr lang="en"/>
              <a:t> which determines how your boxes are calculated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Shorthand</a:t>
            </a:r>
            <a:endParaRPr/>
          </a:p>
        </p:txBody>
      </p:sp>
      <p:sp>
        <p:nvSpPr>
          <p:cNvPr id="403" name="Google Shape;403;p48"/>
          <p:cNvSpPr txBox="1"/>
          <p:nvPr>
            <p:ph idx="1" type="body"/>
          </p:nvPr>
        </p:nvSpPr>
        <p:spPr>
          <a:xfrm>
            <a:off x="1297500" y="1567550"/>
            <a:ext cx="335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many CSS properties you’ll see things written in 1 of 2 ways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.class{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margin-top: 10px;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margin-right: 5px;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margin-bottom: 10px;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margin-left: 5px;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8"/>
          <p:cNvSpPr txBox="1"/>
          <p:nvPr>
            <p:ph idx="1" type="body"/>
          </p:nvPr>
        </p:nvSpPr>
        <p:spPr>
          <a:xfrm>
            <a:off x="5183700" y="1567550"/>
            <a:ext cx="335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in SHORTHAND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.class{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margin: 10px 5px;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CSS Shorthand Reference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Comments</a:t>
            </a:r>
            <a:endParaRPr/>
          </a:p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how you can make comments in HTML with &lt;!-- this is an HTML comment →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You can do the same in CSS /* this is a css comment */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375" y="180313"/>
            <a:ext cx="6009250" cy="47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Layouts</a:t>
            </a:r>
            <a:endParaRPr/>
          </a:p>
        </p:txBody>
      </p:sp>
      <p:sp>
        <p:nvSpPr>
          <p:cNvPr id="421" name="Google Shape;421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all our elements are taking up full horizontal width. This is because we are using block elements, But now we want to make a layout of sorts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CSS Float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a common way to create a layout for websites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Positioning</a:t>
            </a:r>
            <a:endParaRPr/>
          </a:p>
        </p:txBody>
      </p:sp>
      <p:sp>
        <p:nvSpPr>
          <p:cNvPr id="427" name="Google Shape;427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position property specifies the type of positing method used for an element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Static - Default, not affected by top, bottom, left, and right properties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Relative - Positioned relative to normal position, affected by top, bottom, left, right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Fixed - Positioned relative to viewport, leaves no gaps affected by top, bottom, left, and right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Absolute - Positioned relative to nearest ancestor (usually inside Relative) affected by top, bottom, left, right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Sticky - positioned based on users scroll.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Backgrounds</a:t>
            </a:r>
            <a:endParaRPr/>
          </a:p>
        </p:txBody>
      </p:sp>
      <p:sp>
        <p:nvSpPr>
          <p:cNvPr id="433" name="Google Shape;433;p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Backgrounds are yet another  way you can really enhance the visual appeal of your site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Find a background image by google search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Save that file to your /assets/images/your-image.png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div with a class background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 your CSS reference your image as a “background-image”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background-image: url(‘../images/your-image.png”);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Try playing around with colors as well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CSS Background property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Last Week Review</a:t>
            </a:r>
            <a:endParaRPr/>
          </a:p>
        </p:txBody>
      </p:sp>
      <p:sp>
        <p:nvSpPr>
          <p:cNvPr id="273" name="Google Shape;273;p2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in depth look into HTML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Why HTML is important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Browsers are designed to render HTML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 has 3 main components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Text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References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Markup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Parts of HTML Doc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 up working ‘class-directory’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Semantics</a:t>
            </a:r>
            <a:endParaRPr/>
          </a:p>
        </p:txBody>
      </p:sp>
      <p:sp>
        <p:nvSpPr>
          <p:cNvPr id="274" name="Google Shape;274;p2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Learned what HTML is meant to do and not 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Elements, Attributes, and Values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Parent &gt; Child relationships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URLs, linking items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File naming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 in there I know...</a:t>
            </a:r>
            <a:endParaRPr/>
          </a:p>
        </p:txBody>
      </p:sp>
      <p:pic>
        <p:nvPicPr>
          <p:cNvPr id="439" name="Google Shape;4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75" y="433750"/>
            <a:ext cx="8442950" cy="35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Image Optimization</a:t>
            </a:r>
            <a:endParaRPr/>
          </a:p>
        </p:txBody>
      </p:sp>
      <p:sp>
        <p:nvSpPr>
          <p:cNvPr id="445" name="Google Shape;445;p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talking about performance, images are a big way to increase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Download a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LARGE</a:t>
            </a:r>
            <a:r>
              <a:rPr lang="en"/>
              <a:t> Google Image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Open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https://tinypng.com/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Drag &amp; Drop or Select from filesystem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Compare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note I have seen issues with this and shadows on .png files with terrible results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type="title"/>
          </p:nvPr>
        </p:nvSpPr>
        <p:spPr>
          <a:xfrm>
            <a:off x="1297500" y="393750"/>
            <a:ext cx="70389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Loading in Styles</a:t>
            </a:r>
            <a:endParaRPr/>
          </a:p>
        </p:txBody>
      </p:sp>
      <p:sp>
        <p:nvSpPr>
          <p:cNvPr id="451" name="Google Shape;451;p56"/>
          <p:cNvSpPr txBox="1"/>
          <p:nvPr>
            <p:ph idx="1" type="body"/>
          </p:nvPr>
        </p:nvSpPr>
        <p:spPr>
          <a:xfrm>
            <a:off x="1297500" y="982650"/>
            <a:ext cx="34032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can be brought in with various methods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External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Embedded &lt;style&gt; blocks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Inline Styles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/class-directory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Within /assets/stylesheets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New File &gt; styles.css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a Comment:  /* CSS Comment */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css-styles.html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 &lt;style&gt; tag in the head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Load in styles.css</a:t>
            </a:r>
            <a:endParaRPr/>
          </a:p>
        </p:txBody>
      </p:sp>
      <p:sp>
        <p:nvSpPr>
          <p:cNvPr id="452" name="Google Shape;452;p56"/>
          <p:cNvSpPr txBox="1"/>
          <p:nvPr>
            <p:ph idx="2" type="body"/>
          </p:nvPr>
        </p:nvSpPr>
        <p:spPr>
          <a:xfrm>
            <a:off x="4557925" y="982650"/>
            <a:ext cx="45111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&lt;!doctype&gt;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&lt;html&gt;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&lt;head&gt;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&lt;title&gt;&lt;/title&gt;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&lt;link rel=”stylesheet” type=”text/css” href=”./assets/stylesheets/styles.css” /&gt;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&lt;style&gt;&lt;/style&gt;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&lt;/head&gt;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&lt;body&gt;&lt;div class=”myBox”&gt;...&lt;/div&gt;&lt;/body&gt;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&lt;/html&gt;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4: Homework</a:t>
            </a:r>
            <a:endParaRPr/>
          </a:p>
        </p:txBody>
      </p:sp>
      <p:sp>
        <p:nvSpPr>
          <p:cNvPr id="458" name="Google Shape;458;p57"/>
          <p:cNvSpPr txBox="1"/>
          <p:nvPr>
            <p:ph idx="1" type="body"/>
          </p:nvPr>
        </p:nvSpPr>
        <p:spPr>
          <a:xfrm>
            <a:off x="5468000" y="1554600"/>
            <a:ext cx="3404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 Designing your Website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Designs for: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Media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Merch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Tour Dates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Chapters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12 &amp; 14</a:t>
            </a:r>
            <a:endParaRPr/>
          </a:p>
        </p:txBody>
      </p:sp>
      <p:pic>
        <p:nvPicPr>
          <p:cNvPr id="459" name="Google Shape;4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25" y="1771100"/>
            <a:ext cx="4017475" cy="2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Questions over reading</a:t>
            </a:r>
            <a:endParaRPr/>
          </a:p>
        </p:txBody>
      </p:sp>
      <p:sp>
        <p:nvSpPr>
          <p:cNvPr id="280" name="Google Shape;280;p28"/>
          <p:cNvSpPr txBox="1"/>
          <p:nvPr>
            <p:ph idx="1" type="body"/>
          </p:nvPr>
        </p:nvSpPr>
        <p:spPr>
          <a:xfrm>
            <a:off x="1297500" y="1567550"/>
            <a:ext cx="331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 7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Transparencies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URLs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Properties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Selectors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Relationships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Pseudo Elements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Pseudo Classes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100" y="1460250"/>
            <a:ext cx="4228500" cy="31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r>
              <a:rPr lang="en"/>
              <a:t>: This week overview</a:t>
            </a:r>
            <a:endParaRPr/>
          </a:p>
        </p:txBody>
      </p:sp>
      <p:sp>
        <p:nvSpPr>
          <p:cNvPr id="287" name="Google Shape;287;p29"/>
          <p:cNvSpPr txBox="1"/>
          <p:nvPr>
            <p:ph idx="1" type="body"/>
          </p:nvPr>
        </p:nvSpPr>
        <p:spPr>
          <a:xfrm>
            <a:off x="3115350" y="13078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is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Why is CSS important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Developer Tools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 Directory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Adding external style sheets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Setting 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Naming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URLs, Linking, Images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type="title"/>
          </p:nvPr>
        </p:nvSpPr>
        <p:spPr>
          <a:xfrm>
            <a:off x="1283425" y="321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going to be a lot to cover</a:t>
            </a:r>
            <a:endParaRPr/>
          </a:p>
        </p:txBody>
      </p:sp>
      <p:pic>
        <p:nvPicPr>
          <p:cNvPr id="293" name="Google Shape;2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688" y="1173025"/>
            <a:ext cx="6678625" cy="37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Helpful Resources</a:t>
            </a:r>
            <a:endParaRPr/>
          </a:p>
        </p:txBody>
      </p:sp>
      <p:sp>
        <p:nvSpPr>
          <p:cNvPr id="299" name="Google Shape;299;p31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StackOverflow -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W3Schools -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Can I Use?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CSS Cheat Sheet</a:t>
            </a:r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1750" y="1257725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What is CSS?</a:t>
            </a:r>
            <a:endParaRPr/>
          </a:p>
        </p:txBody>
      </p:sp>
      <p:sp>
        <p:nvSpPr>
          <p:cNvPr id="306" name="Google Shape;306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stands for Cascading Stylesheets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</a:t>
            </a:r>
            <a:r>
              <a:rPr b="1" lang="en"/>
              <a:t>is NOT</a:t>
            </a:r>
            <a:r>
              <a:rPr lang="en"/>
              <a:t> a programming language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HTML defines your contents meaning CSS defines the appearance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can </a:t>
            </a:r>
            <a:r>
              <a:rPr lang="en"/>
              <a:t>describe</a:t>
            </a:r>
            <a:r>
              <a:rPr lang="en"/>
              <a:t> how HTML elements are displayed 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Screens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Paper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Other Media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External stylesheets are stored in .css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HTML is more </a:t>
            </a:r>
            <a:r>
              <a:rPr lang="en"/>
              <a:t>rigid</a:t>
            </a:r>
            <a:r>
              <a:rPr lang="en"/>
              <a:t>, CSS there can be multiple way to do the same thing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 Fact: CSS1 was </a:t>
            </a:r>
            <a:r>
              <a:rPr lang="en"/>
              <a:t>released</a:t>
            </a:r>
            <a:r>
              <a:rPr lang="en"/>
              <a:t> proposed in ‘94 and released in ‘96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Solving a Big Problem</a:t>
            </a:r>
            <a:endParaRPr/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was never intended for presentation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was created to </a:t>
            </a:r>
            <a:r>
              <a:rPr b="1" lang="en"/>
              <a:t>describe the content</a:t>
            </a:r>
            <a:r>
              <a:rPr lang="en"/>
              <a:t> of a web 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3.2, </a:t>
            </a:r>
            <a:r>
              <a:rPr lang="en"/>
              <a:t>released</a:t>
            </a:r>
            <a:r>
              <a:rPr lang="en"/>
              <a:t> in ‘97, allowed for attributes to affect a web pages presentation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CSS1 being released it was able to create a “separation of concerns” between presentation and content meaning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